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TAN Pearl" charset="1" panose="00000000000000000000"/>
      <p:regular r:id="rId14"/>
    </p:embeddedFont>
    <p:embeddedFont>
      <p:font typeface="Montserrat" charset="1" panose="00000500000000000000"/>
      <p:regular r:id="rId15"/>
    </p:embeddedFont>
    <p:embeddedFont>
      <p:font typeface="Montserrat Semi-Bold" charset="1" panose="00000700000000000000"/>
      <p:regular r:id="rId16"/>
    </p:embeddedFont>
    <p:embeddedFont>
      <p:font typeface="Montserrat Medium" charset="1" panose="000006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35194" y="-733671"/>
            <a:ext cx="5355572" cy="5877171"/>
          </a:xfrm>
          <a:custGeom>
            <a:avLst/>
            <a:gdLst/>
            <a:ahLst/>
            <a:cxnLst/>
            <a:rect r="r" b="b" t="t" l="l"/>
            <a:pathLst>
              <a:path h="5877171" w="5355572">
                <a:moveTo>
                  <a:pt x="0" y="0"/>
                </a:moveTo>
                <a:lnTo>
                  <a:pt x="5355572" y="0"/>
                </a:lnTo>
                <a:lnTo>
                  <a:pt x="5355572" y="5877171"/>
                </a:lnTo>
                <a:lnTo>
                  <a:pt x="0" y="5877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0332582" y="-1537984"/>
            <a:ext cx="6597249" cy="3075967"/>
          </a:xfrm>
          <a:custGeom>
            <a:avLst/>
            <a:gdLst/>
            <a:ahLst/>
            <a:cxnLst/>
            <a:rect r="r" b="b" t="t" l="l"/>
            <a:pathLst>
              <a:path h="3075967" w="6597249">
                <a:moveTo>
                  <a:pt x="0" y="0"/>
                </a:moveTo>
                <a:lnTo>
                  <a:pt x="6597249" y="0"/>
                </a:lnTo>
                <a:lnTo>
                  <a:pt x="6597249" y="3075968"/>
                </a:lnTo>
                <a:lnTo>
                  <a:pt x="0" y="3075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29831" y="2362275"/>
            <a:ext cx="7499556" cy="4199751"/>
          </a:xfrm>
          <a:custGeom>
            <a:avLst/>
            <a:gdLst/>
            <a:ahLst/>
            <a:cxnLst/>
            <a:rect r="r" b="b" t="t" l="l"/>
            <a:pathLst>
              <a:path h="4199751" w="7499556">
                <a:moveTo>
                  <a:pt x="0" y="0"/>
                </a:moveTo>
                <a:lnTo>
                  <a:pt x="7499556" y="0"/>
                </a:lnTo>
                <a:lnTo>
                  <a:pt x="7499556" y="4199751"/>
                </a:lnTo>
                <a:lnTo>
                  <a:pt x="0" y="41997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836415" y="6352306"/>
            <a:ext cx="5059689" cy="5741491"/>
          </a:xfrm>
          <a:custGeom>
            <a:avLst/>
            <a:gdLst/>
            <a:ahLst/>
            <a:cxnLst/>
            <a:rect r="r" b="b" t="t" l="l"/>
            <a:pathLst>
              <a:path h="5741491" w="5059689">
                <a:moveTo>
                  <a:pt x="0" y="0"/>
                </a:moveTo>
                <a:lnTo>
                  <a:pt x="5059688" y="0"/>
                </a:lnTo>
                <a:lnTo>
                  <a:pt x="5059688" y="5741490"/>
                </a:lnTo>
                <a:lnTo>
                  <a:pt x="0" y="5741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52436" y="-1865322"/>
            <a:ext cx="6150745" cy="5766324"/>
          </a:xfrm>
          <a:custGeom>
            <a:avLst/>
            <a:gdLst/>
            <a:ahLst/>
            <a:cxnLst/>
            <a:rect r="r" b="b" t="t" l="l"/>
            <a:pathLst>
              <a:path h="5766324" w="6150745">
                <a:moveTo>
                  <a:pt x="0" y="0"/>
                </a:moveTo>
                <a:lnTo>
                  <a:pt x="6150746" y="0"/>
                </a:lnTo>
                <a:lnTo>
                  <a:pt x="6150746" y="5766323"/>
                </a:lnTo>
                <a:lnTo>
                  <a:pt x="0" y="57663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511658" y="-3227374"/>
            <a:ext cx="4085368" cy="5586827"/>
          </a:xfrm>
          <a:custGeom>
            <a:avLst/>
            <a:gdLst/>
            <a:ahLst/>
            <a:cxnLst/>
            <a:rect r="r" b="b" t="t" l="l"/>
            <a:pathLst>
              <a:path h="5586827" w="4085368">
                <a:moveTo>
                  <a:pt x="0" y="0"/>
                </a:moveTo>
                <a:lnTo>
                  <a:pt x="4085367" y="0"/>
                </a:lnTo>
                <a:lnTo>
                  <a:pt x="4085367" y="5586827"/>
                </a:lnTo>
                <a:lnTo>
                  <a:pt x="0" y="55868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893830" y="5310391"/>
            <a:ext cx="4667958" cy="6941201"/>
          </a:xfrm>
          <a:custGeom>
            <a:avLst/>
            <a:gdLst/>
            <a:ahLst/>
            <a:cxnLst/>
            <a:rect r="r" b="b" t="t" l="l"/>
            <a:pathLst>
              <a:path h="6941201" w="4667958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836415" y="3901001"/>
            <a:ext cx="4656793" cy="5322050"/>
          </a:xfrm>
          <a:custGeom>
            <a:avLst/>
            <a:gdLst/>
            <a:ahLst/>
            <a:cxnLst/>
            <a:rect r="r" b="b" t="t" l="l"/>
            <a:pathLst>
              <a:path h="5322050" w="4656793">
                <a:moveTo>
                  <a:pt x="0" y="0"/>
                </a:moveTo>
                <a:lnTo>
                  <a:pt x="4656793" y="0"/>
                </a:lnTo>
                <a:lnTo>
                  <a:pt x="4656793" y="5322050"/>
                </a:lnTo>
                <a:lnTo>
                  <a:pt x="0" y="53220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631207" y="8338429"/>
            <a:ext cx="4656793" cy="5322050"/>
          </a:xfrm>
          <a:custGeom>
            <a:avLst/>
            <a:gdLst/>
            <a:ahLst/>
            <a:cxnLst/>
            <a:rect r="r" b="b" t="t" l="l"/>
            <a:pathLst>
              <a:path h="5322050" w="4656793">
                <a:moveTo>
                  <a:pt x="0" y="0"/>
                </a:moveTo>
                <a:lnTo>
                  <a:pt x="4656793" y="0"/>
                </a:lnTo>
                <a:lnTo>
                  <a:pt x="4656793" y="5322049"/>
                </a:lnTo>
                <a:lnTo>
                  <a:pt x="0" y="53220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848023" y="-4053683"/>
            <a:ext cx="6591954" cy="5710280"/>
          </a:xfrm>
          <a:custGeom>
            <a:avLst/>
            <a:gdLst/>
            <a:ahLst/>
            <a:cxnLst/>
            <a:rect r="r" b="b" t="t" l="l"/>
            <a:pathLst>
              <a:path h="5710280" w="6591954">
                <a:moveTo>
                  <a:pt x="0" y="0"/>
                </a:moveTo>
                <a:lnTo>
                  <a:pt x="6591954" y="0"/>
                </a:lnTo>
                <a:lnTo>
                  <a:pt x="6591954" y="5710280"/>
                </a:lnTo>
                <a:lnTo>
                  <a:pt x="0" y="57102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3194310">
            <a:off x="8367163" y="7740363"/>
            <a:ext cx="6128048" cy="5913567"/>
          </a:xfrm>
          <a:custGeom>
            <a:avLst/>
            <a:gdLst/>
            <a:ahLst/>
            <a:cxnLst/>
            <a:rect r="r" b="b" t="t" l="l"/>
            <a:pathLst>
              <a:path h="5913567" w="6128048">
                <a:moveTo>
                  <a:pt x="0" y="0"/>
                </a:moveTo>
                <a:lnTo>
                  <a:pt x="6128049" y="0"/>
                </a:lnTo>
                <a:lnTo>
                  <a:pt x="6128049" y="5913567"/>
                </a:lnTo>
                <a:lnTo>
                  <a:pt x="0" y="59135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1202696" y="9223051"/>
            <a:ext cx="7941304" cy="4030212"/>
          </a:xfrm>
          <a:custGeom>
            <a:avLst/>
            <a:gdLst/>
            <a:ahLst/>
            <a:cxnLst/>
            <a:rect r="r" b="b" t="t" l="l"/>
            <a:pathLst>
              <a:path h="4030212" w="7941304">
                <a:moveTo>
                  <a:pt x="0" y="0"/>
                </a:moveTo>
                <a:lnTo>
                  <a:pt x="7941304" y="0"/>
                </a:lnTo>
                <a:lnTo>
                  <a:pt x="7941304" y="4030212"/>
                </a:lnTo>
                <a:lnTo>
                  <a:pt x="0" y="40302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5058632" y="8780991"/>
            <a:ext cx="4085368" cy="5586827"/>
          </a:xfrm>
          <a:custGeom>
            <a:avLst/>
            <a:gdLst/>
            <a:ahLst/>
            <a:cxnLst/>
            <a:rect r="r" b="b" t="t" l="l"/>
            <a:pathLst>
              <a:path h="5586827" w="4085368">
                <a:moveTo>
                  <a:pt x="0" y="0"/>
                </a:moveTo>
                <a:lnTo>
                  <a:pt x="4085368" y="0"/>
                </a:lnTo>
                <a:lnTo>
                  <a:pt x="4085368" y="5586828"/>
                </a:lnTo>
                <a:lnTo>
                  <a:pt x="0" y="55868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26701" y="1629142"/>
            <a:ext cx="15832599" cy="2135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5"/>
              </a:lnSpc>
            </a:pPr>
            <a:r>
              <a:rPr lang="en-US" sz="6252" spc="-356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Relational Database Management System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288454" y="6536669"/>
            <a:ext cx="11680874" cy="477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4"/>
              </a:lnSpc>
            </a:pPr>
            <a:r>
              <a:rPr lang="en-US" sz="2800" spc="-15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by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02696" y="4215325"/>
            <a:ext cx="16200382" cy="173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99"/>
              </a:lnSpc>
            </a:pPr>
            <a:r>
              <a:rPr lang="en-US" sz="9999" spc="-56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Cineflix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26701" y="7569976"/>
            <a:ext cx="16200382" cy="1365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69"/>
              </a:lnSpc>
            </a:pPr>
            <a:r>
              <a:rPr lang="en-US" sz="7872" spc="-448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TEAM TARANGA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726069" y="8795061"/>
            <a:ext cx="1901015" cy="960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9"/>
              </a:lnSpc>
              <a:spcBef>
                <a:spcPct val="0"/>
              </a:spcBef>
            </a:pPr>
            <a:r>
              <a:rPr lang="en-US" sz="6999" spc="496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71822">
            <a:off x="7853583" y="-1405179"/>
            <a:ext cx="13970515" cy="13097357"/>
          </a:xfrm>
          <a:custGeom>
            <a:avLst/>
            <a:gdLst/>
            <a:ahLst/>
            <a:cxnLst/>
            <a:rect r="r" b="b" t="t" l="l"/>
            <a:pathLst>
              <a:path h="13097357" w="13970515">
                <a:moveTo>
                  <a:pt x="0" y="0"/>
                </a:moveTo>
                <a:lnTo>
                  <a:pt x="13970515" y="0"/>
                </a:lnTo>
                <a:lnTo>
                  <a:pt x="13970515" y="13097358"/>
                </a:lnTo>
                <a:lnTo>
                  <a:pt x="0" y="13097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14450" y="2195753"/>
            <a:ext cx="7707571" cy="1186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30"/>
              </a:lnSpc>
            </a:pPr>
            <a:r>
              <a:rPr lang="en-US" sz="7000" spc="-39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Overview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14450" y="4401293"/>
            <a:ext cx="7707571" cy="3655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84"/>
              </a:lnSpc>
              <a:spcBef>
                <a:spcPct val="0"/>
              </a:spcBef>
            </a:pPr>
            <a:r>
              <a:rPr lang="en-US" sz="3099" spc="185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The Movie Ticket Management System streamlines ticket purchases by enabling admins to manage movies and screenings while providing users with a simple way to view and book available tickets.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726069" y="8795061"/>
            <a:ext cx="1901015" cy="960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9"/>
              </a:lnSpc>
              <a:spcBef>
                <a:spcPct val="0"/>
              </a:spcBef>
            </a:pPr>
            <a:r>
              <a:rPr lang="en-US" sz="6999" spc="496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886757" y="4785930"/>
            <a:ext cx="20061513" cy="0"/>
          </a:xfrm>
          <a:prstGeom prst="line">
            <a:avLst/>
          </a:prstGeom>
          <a:ln cap="flat" w="28575">
            <a:solidFill>
              <a:srgbClr val="49494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6796101" y="4534902"/>
            <a:ext cx="502056" cy="50205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94949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39700" y="177800"/>
              <a:ext cx="533400" cy="495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884095" y="4529697"/>
            <a:ext cx="502056" cy="50205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9494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39700" y="177800"/>
              <a:ext cx="533400" cy="495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705454" y="4534902"/>
            <a:ext cx="502056" cy="50205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94949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39700" y="177800"/>
              <a:ext cx="533400" cy="495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617461" y="4534902"/>
            <a:ext cx="502056" cy="502056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94949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39700" y="177800"/>
              <a:ext cx="533400" cy="495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2451906">
            <a:off x="-1305279" y="-3069758"/>
            <a:ext cx="4667958" cy="6941201"/>
          </a:xfrm>
          <a:custGeom>
            <a:avLst/>
            <a:gdLst/>
            <a:ahLst/>
            <a:cxnLst/>
            <a:rect r="r" b="b" t="t" l="l"/>
            <a:pathLst>
              <a:path h="6941201" w="4667958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5916672">
            <a:off x="15200433" y="6753364"/>
            <a:ext cx="5059689" cy="5741491"/>
          </a:xfrm>
          <a:custGeom>
            <a:avLst/>
            <a:gdLst/>
            <a:ahLst/>
            <a:cxnLst/>
            <a:rect r="r" b="b" t="t" l="l"/>
            <a:pathLst>
              <a:path h="5741491" w="5059689">
                <a:moveTo>
                  <a:pt x="0" y="0"/>
                </a:moveTo>
                <a:lnTo>
                  <a:pt x="5059689" y="0"/>
                </a:lnTo>
                <a:lnTo>
                  <a:pt x="5059689" y="5741491"/>
                </a:lnTo>
                <a:lnTo>
                  <a:pt x="0" y="5741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050162" y="1452612"/>
            <a:ext cx="13708988" cy="1186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30"/>
              </a:lnSpc>
            </a:pPr>
            <a:r>
              <a:rPr lang="en-US" sz="7000" spc="-39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Role of Relational Database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798379" y="5336554"/>
            <a:ext cx="2197323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true">
                <a:solidFill>
                  <a:srgbClr val="49494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96101" y="5336554"/>
            <a:ext cx="2197323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true">
                <a:solidFill>
                  <a:srgbClr val="49494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98468" y="6080519"/>
            <a:ext cx="3566054" cy="1531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9"/>
              </a:lnSpc>
            </a:pPr>
            <a:r>
              <a:rPr lang="en-US" b="true" sz="3999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Data Organization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114931" y="6092204"/>
            <a:ext cx="2366454" cy="1565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95"/>
              </a:lnSpc>
            </a:pPr>
            <a:r>
              <a:rPr lang="en-US" b="true" sz="4099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Data Integrity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705454" y="5334394"/>
            <a:ext cx="2197323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true">
                <a:solidFill>
                  <a:srgbClr val="49494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011555" y="6125732"/>
            <a:ext cx="2391912" cy="1531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9"/>
              </a:lnSpc>
            </a:pPr>
            <a:r>
              <a:rPr lang="en-US" b="true" sz="3999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Data Retrieval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561826" y="5334394"/>
            <a:ext cx="2197323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true">
                <a:solidFill>
                  <a:srgbClr val="49494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545243" y="6108968"/>
            <a:ext cx="2646492" cy="1531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9"/>
              </a:lnSpc>
            </a:pPr>
            <a:r>
              <a:rPr lang="en-US" b="true" sz="3999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Data Security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726069" y="8795061"/>
            <a:ext cx="1901015" cy="960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9"/>
              </a:lnSpc>
              <a:spcBef>
                <a:spcPct val="0"/>
              </a:spcBef>
            </a:pPr>
            <a:r>
              <a:rPr lang="en-US" sz="6999" spc="496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2212779" y="3494995"/>
            <a:ext cx="0" cy="6792005"/>
          </a:xfrm>
          <a:prstGeom prst="line">
            <a:avLst/>
          </a:prstGeom>
          <a:ln cap="flat" w="28575">
            <a:solidFill>
              <a:srgbClr val="49494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961751" y="3494995"/>
            <a:ext cx="502056" cy="50205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94949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39700" y="177800"/>
              <a:ext cx="533400" cy="495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961751" y="5527228"/>
            <a:ext cx="502056" cy="50205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9494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39700" y="177800"/>
              <a:ext cx="533400" cy="495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961751" y="4552568"/>
            <a:ext cx="502056" cy="50205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94949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39700" y="177800"/>
              <a:ext cx="533400" cy="495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961751" y="6501889"/>
            <a:ext cx="502056" cy="502056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94949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39700" y="177800"/>
              <a:ext cx="533400" cy="495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2451906">
            <a:off x="-1305279" y="-3069758"/>
            <a:ext cx="4667958" cy="6941201"/>
          </a:xfrm>
          <a:custGeom>
            <a:avLst/>
            <a:gdLst/>
            <a:ahLst/>
            <a:cxnLst/>
            <a:rect r="r" b="b" t="t" l="l"/>
            <a:pathLst>
              <a:path h="6941201" w="4667958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5916672">
            <a:off x="15200433" y="6753364"/>
            <a:ext cx="5059689" cy="5741491"/>
          </a:xfrm>
          <a:custGeom>
            <a:avLst/>
            <a:gdLst/>
            <a:ahLst/>
            <a:cxnLst/>
            <a:rect r="r" b="b" t="t" l="l"/>
            <a:pathLst>
              <a:path h="5741491" w="5059689">
                <a:moveTo>
                  <a:pt x="0" y="0"/>
                </a:moveTo>
                <a:lnTo>
                  <a:pt x="5059689" y="0"/>
                </a:lnTo>
                <a:lnTo>
                  <a:pt x="5059689" y="5741491"/>
                </a:lnTo>
                <a:lnTo>
                  <a:pt x="0" y="5741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676792" y="1434968"/>
            <a:ext cx="11689869" cy="1186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30"/>
              </a:lnSpc>
            </a:pPr>
            <a:r>
              <a:rPr lang="en-US" sz="7000" spc="-39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DATABASE FEATURES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12779" y="3456048"/>
            <a:ext cx="6841400" cy="582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5"/>
              </a:lnSpc>
            </a:pPr>
            <a:r>
              <a:rPr lang="en-US" b="true" sz="3099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User/ Admin authentication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06341" y="4417261"/>
            <a:ext cx="6841400" cy="582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5"/>
              </a:lnSpc>
            </a:pPr>
            <a:r>
              <a:rPr lang="en-US" b="true" sz="3099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Stores profile data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463807" y="5380431"/>
            <a:ext cx="8780754" cy="582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5"/>
              </a:lnSpc>
            </a:pPr>
            <a:r>
              <a:rPr lang="en-US" b="true" sz="3099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Stores and retrieves movie informations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463807" y="6387589"/>
            <a:ext cx="7684598" cy="582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5"/>
              </a:lnSpc>
            </a:pPr>
            <a:r>
              <a:rPr lang="en-US" b="true" sz="3099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Insert, Update, Delete movie data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59402" y="7384945"/>
            <a:ext cx="7684598" cy="582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5"/>
              </a:lnSpc>
            </a:pPr>
            <a:r>
              <a:rPr lang="en-US" b="true" sz="3099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Stores seat informations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961751" y="7505115"/>
            <a:ext cx="502056" cy="502056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94949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39700" y="177800"/>
              <a:ext cx="533400" cy="495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961751" y="8471940"/>
            <a:ext cx="502056" cy="502056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94949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39700" y="177800"/>
              <a:ext cx="533400" cy="495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2212779" y="8357640"/>
            <a:ext cx="7684598" cy="582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5"/>
              </a:lnSpc>
            </a:pPr>
            <a:r>
              <a:rPr lang="en-US" b="true" sz="3099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Maintains user purchase history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961751" y="9373082"/>
            <a:ext cx="502056" cy="502056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94949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139700" y="177800"/>
              <a:ext cx="533400" cy="495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459402" y="9275875"/>
            <a:ext cx="7684598" cy="582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5"/>
              </a:lnSpc>
            </a:pPr>
            <a:r>
              <a:rPr lang="en-US" b="true" sz="3099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Searching and Filtering 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5726069" y="8795061"/>
            <a:ext cx="1901015" cy="960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9"/>
              </a:lnSpc>
              <a:spcBef>
                <a:spcPct val="0"/>
              </a:spcBef>
            </a:pPr>
            <a:r>
              <a:rPr lang="en-US" sz="6999" spc="496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2212779" y="3494995"/>
            <a:ext cx="0" cy="6792005"/>
          </a:xfrm>
          <a:prstGeom prst="line">
            <a:avLst/>
          </a:prstGeom>
          <a:ln cap="flat" w="28575">
            <a:solidFill>
              <a:srgbClr val="49494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961751" y="3494995"/>
            <a:ext cx="502056" cy="50205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94949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39700" y="177800"/>
              <a:ext cx="533400" cy="495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961751" y="8439258"/>
            <a:ext cx="502056" cy="50205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9494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39700" y="177800"/>
              <a:ext cx="533400" cy="495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961751" y="6012191"/>
            <a:ext cx="502056" cy="50205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94949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39700" y="177800"/>
              <a:ext cx="533400" cy="495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2451906">
            <a:off x="-1305279" y="-3069758"/>
            <a:ext cx="4667958" cy="6941201"/>
          </a:xfrm>
          <a:custGeom>
            <a:avLst/>
            <a:gdLst/>
            <a:ahLst/>
            <a:cxnLst/>
            <a:rect r="r" b="b" t="t" l="l"/>
            <a:pathLst>
              <a:path h="6941201" w="4667958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916672">
            <a:off x="15200433" y="6753364"/>
            <a:ext cx="5059689" cy="5741491"/>
          </a:xfrm>
          <a:custGeom>
            <a:avLst/>
            <a:gdLst/>
            <a:ahLst/>
            <a:cxnLst/>
            <a:rect r="r" b="b" t="t" l="l"/>
            <a:pathLst>
              <a:path h="5741491" w="5059689">
                <a:moveTo>
                  <a:pt x="0" y="0"/>
                </a:moveTo>
                <a:lnTo>
                  <a:pt x="5059689" y="0"/>
                </a:lnTo>
                <a:lnTo>
                  <a:pt x="5059689" y="5741491"/>
                </a:lnTo>
                <a:lnTo>
                  <a:pt x="0" y="5741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676792" y="1434968"/>
            <a:ext cx="11689869" cy="1186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30"/>
              </a:lnSpc>
            </a:pPr>
            <a:r>
              <a:rPr lang="en-US" sz="7000" spc="-39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DATABASE FEATURES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66396" y="3380695"/>
            <a:ext cx="6841400" cy="582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5"/>
              </a:lnSpc>
            </a:pPr>
            <a:r>
              <a:rPr lang="en-US" sz="3099" b="true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Profit Analytics and Profit count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866396" y="5897891"/>
            <a:ext cx="6841400" cy="582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5"/>
              </a:lnSpc>
            </a:pPr>
            <a:r>
              <a:rPr lang="en-US" sz="3099" b="true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Managing Screening Info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907061" y="8324958"/>
            <a:ext cx="11162788" cy="582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5"/>
              </a:lnSpc>
            </a:pPr>
            <a:r>
              <a:rPr lang="en-US" sz="3099" b="true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Customer Purchasing time and price identified by ID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726069" y="8795061"/>
            <a:ext cx="1901015" cy="960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9"/>
              </a:lnSpc>
              <a:spcBef>
                <a:spcPct val="0"/>
              </a:spcBef>
            </a:pPr>
            <a:r>
              <a:rPr lang="en-US" sz="6999" spc="496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05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51258" y="928113"/>
            <a:ext cx="13540165" cy="9358887"/>
          </a:xfrm>
          <a:custGeom>
            <a:avLst/>
            <a:gdLst/>
            <a:ahLst/>
            <a:cxnLst/>
            <a:rect r="r" b="b" t="t" l="l"/>
            <a:pathLst>
              <a:path h="9358887" w="13540165">
                <a:moveTo>
                  <a:pt x="0" y="0"/>
                </a:moveTo>
                <a:lnTo>
                  <a:pt x="13540164" y="0"/>
                </a:lnTo>
                <a:lnTo>
                  <a:pt x="13540164" y="9358887"/>
                </a:lnTo>
                <a:lnTo>
                  <a:pt x="0" y="93588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33" r="0" b="-17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059796" y="8227"/>
            <a:ext cx="20407592" cy="919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05"/>
              </a:lnSpc>
            </a:pPr>
            <a:r>
              <a:rPr lang="en-US" sz="5353" spc="-305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RDB DESIGN :Entity-Relationship Diagram(ERD)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726069" y="8795061"/>
            <a:ext cx="1901015" cy="960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9"/>
              </a:lnSpc>
              <a:spcBef>
                <a:spcPct val="0"/>
              </a:spcBef>
            </a:pPr>
            <a:r>
              <a:rPr lang="en-US" sz="6999" spc="496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06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5ED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04875"/>
            <a:ext cx="8794389" cy="2329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30"/>
              </a:lnSpc>
            </a:pPr>
            <a:r>
              <a:rPr lang="en-US" sz="7000" spc="-39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Implementation Details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61239" y="741794"/>
            <a:ext cx="6998061" cy="2561528"/>
            <a:chOff x="0" y="0"/>
            <a:chExt cx="2342659" cy="8574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42659" cy="857492"/>
            </a:xfrm>
            <a:custGeom>
              <a:avLst/>
              <a:gdLst/>
              <a:ahLst/>
              <a:cxnLst/>
              <a:rect r="r" b="b" t="t" l="l"/>
              <a:pathLst>
                <a:path h="857492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F7CEB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19075"/>
              <a:ext cx="2342659" cy="6384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11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777422" y="1605359"/>
            <a:ext cx="1578952" cy="1024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01.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61239" y="3433881"/>
            <a:ext cx="6998061" cy="2561528"/>
            <a:chOff x="0" y="0"/>
            <a:chExt cx="2342659" cy="8574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42659" cy="857492"/>
            </a:xfrm>
            <a:custGeom>
              <a:avLst/>
              <a:gdLst/>
              <a:ahLst/>
              <a:cxnLst/>
              <a:rect r="r" b="b" t="t" l="l"/>
              <a:pathLst>
                <a:path h="857492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CBCFB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61239" y="6128759"/>
            <a:ext cx="6998061" cy="2561528"/>
            <a:chOff x="0" y="0"/>
            <a:chExt cx="2342659" cy="85749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42659" cy="857492"/>
            </a:xfrm>
            <a:custGeom>
              <a:avLst/>
              <a:gdLst/>
              <a:ahLst/>
              <a:cxnLst/>
              <a:rect r="r" b="b" t="t" l="l"/>
              <a:pathLst>
                <a:path h="857492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A6B49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777422" y="4298841"/>
            <a:ext cx="1578952" cy="1024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02.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777422" y="6992324"/>
            <a:ext cx="1578952" cy="1024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03.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56375" y="4169304"/>
            <a:ext cx="4132127" cy="1007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234"/>
              </a:lnSpc>
              <a:spcBef>
                <a:spcPct val="0"/>
              </a:spcBef>
            </a:pPr>
            <a:r>
              <a:rPr lang="en-US" b="true" sz="6099" spc="97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JDBC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356375" y="6862786"/>
            <a:ext cx="4132127" cy="1007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234"/>
              </a:lnSpc>
              <a:spcBef>
                <a:spcPct val="0"/>
              </a:spcBef>
            </a:pPr>
            <a:r>
              <a:rPr lang="en-US" b="true" sz="6099" spc="97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GITHUB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356375" y="1473634"/>
            <a:ext cx="4132127" cy="1007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234"/>
              </a:lnSpc>
              <a:spcBef>
                <a:spcPct val="0"/>
              </a:spcBef>
            </a:pPr>
            <a:r>
              <a:rPr lang="en-US" b="true" sz="6099" spc="97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Javafx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726069" y="8795061"/>
            <a:ext cx="1901015" cy="960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9"/>
              </a:lnSpc>
              <a:spcBef>
                <a:spcPct val="0"/>
              </a:spcBef>
            </a:pPr>
            <a:r>
              <a:rPr lang="en-US" sz="6999" spc="496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07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32299" y="-566780"/>
            <a:ext cx="5355572" cy="5877171"/>
          </a:xfrm>
          <a:custGeom>
            <a:avLst/>
            <a:gdLst/>
            <a:ahLst/>
            <a:cxnLst/>
            <a:rect r="r" b="b" t="t" l="l"/>
            <a:pathLst>
              <a:path h="5877171" w="5355572">
                <a:moveTo>
                  <a:pt x="0" y="0"/>
                </a:moveTo>
                <a:lnTo>
                  <a:pt x="5355572" y="0"/>
                </a:lnTo>
                <a:lnTo>
                  <a:pt x="5355572" y="5877171"/>
                </a:lnTo>
                <a:lnTo>
                  <a:pt x="0" y="5877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0332582" y="-1537984"/>
            <a:ext cx="6597249" cy="3075967"/>
          </a:xfrm>
          <a:custGeom>
            <a:avLst/>
            <a:gdLst/>
            <a:ahLst/>
            <a:cxnLst/>
            <a:rect r="r" b="b" t="t" l="l"/>
            <a:pathLst>
              <a:path h="3075967" w="6597249">
                <a:moveTo>
                  <a:pt x="0" y="0"/>
                </a:moveTo>
                <a:lnTo>
                  <a:pt x="6597249" y="0"/>
                </a:lnTo>
                <a:lnTo>
                  <a:pt x="6597249" y="3075968"/>
                </a:lnTo>
                <a:lnTo>
                  <a:pt x="0" y="3075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29831" y="2362275"/>
            <a:ext cx="7499556" cy="4199751"/>
          </a:xfrm>
          <a:custGeom>
            <a:avLst/>
            <a:gdLst/>
            <a:ahLst/>
            <a:cxnLst/>
            <a:rect r="r" b="b" t="t" l="l"/>
            <a:pathLst>
              <a:path h="4199751" w="7499556">
                <a:moveTo>
                  <a:pt x="0" y="0"/>
                </a:moveTo>
                <a:lnTo>
                  <a:pt x="7499556" y="0"/>
                </a:lnTo>
                <a:lnTo>
                  <a:pt x="7499556" y="4199751"/>
                </a:lnTo>
                <a:lnTo>
                  <a:pt x="0" y="41997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836415" y="6352306"/>
            <a:ext cx="5059689" cy="5741491"/>
          </a:xfrm>
          <a:custGeom>
            <a:avLst/>
            <a:gdLst/>
            <a:ahLst/>
            <a:cxnLst/>
            <a:rect r="r" b="b" t="t" l="l"/>
            <a:pathLst>
              <a:path h="5741491" w="5059689">
                <a:moveTo>
                  <a:pt x="0" y="0"/>
                </a:moveTo>
                <a:lnTo>
                  <a:pt x="5059688" y="0"/>
                </a:lnTo>
                <a:lnTo>
                  <a:pt x="5059688" y="5741490"/>
                </a:lnTo>
                <a:lnTo>
                  <a:pt x="0" y="5741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11042" y="-2067382"/>
            <a:ext cx="6150745" cy="5766324"/>
          </a:xfrm>
          <a:custGeom>
            <a:avLst/>
            <a:gdLst/>
            <a:ahLst/>
            <a:cxnLst/>
            <a:rect r="r" b="b" t="t" l="l"/>
            <a:pathLst>
              <a:path h="5766324" w="6150745">
                <a:moveTo>
                  <a:pt x="0" y="0"/>
                </a:moveTo>
                <a:lnTo>
                  <a:pt x="6150746" y="0"/>
                </a:lnTo>
                <a:lnTo>
                  <a:pt x="6150746" y="5766323"/>
                </a:lnTo>
                <a:lnTo>
                  <a:pt x="0" y="57663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779430" y="-3179500"/>
            <a:ext cx="4085368" cy="5586827"/>
          </a:xfrm>
          <a:custGeom>
            <a:avLst/>
            <a:gdLst/>
            <a:ahLst/>
            <a:cxnLst/>
            <a:rect r="r" b="b" t="t" l="l"/>
            <a:pathLst>
              <a:path h="5586827" w="4085368">
                <a:moveTo>
                  <a:pt x="0" y="0"/>
                </a:moveTo>
                <a:lnTo>
                  <a:pt x="4085367" y="0"/>
                </a:lnTo>
                <a:lnTo>
                  <a:pt x="4085367" y="5586827"/>
                </a:lnTo>
                <a:lnTo>
                  <a:pt x="0" y="55868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893830" y="5310391"/>
            <a:ext cx="4667958" cy="6941201"/>
          </a:xfrm>
          <a:custGeom>
            <a:avLst/>
            <a:gdLst/>
            <a:ahLst/>
            <a:cxnLst/>
            <a:rect r="r" b="b" t="t" l="l"/>
            <a:pathLst>
              <a:path h="6941201" w="4667958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836415" y="3901001"/>
            <a:ext cx="4656793" cy="5322050"/>
          </a:xfrm>
          <a:custGeom>
            <a:avLst/>
            <a:gdLst/>
            <a:ahLst/>
            <a:cxnLst/>
            <a:rect r="r" b="b" t="t" l="l"/>
            <a:pathLst>
              <a:path h="5322050" w="4656793">
                <a:moveTo>
                  <a:pt x="0" y="0"/>
                </a:moveTo>
                <a:lnTo>
                  <a:pt x="4656793" y="0"/>
                </a:lnTo>
                <a:lnTo>
                  <a:pt x="4656793" y="5322050"/>
                </a:lnTo>
                <a:lnTo>
                  <a:pt x="0" y="53220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631207" y="8338429"/>
            <a:ext cx="4656793" cy="5322050"/>
          </a:xfrm>
          <a:custGeom>
            <a:avLst/>
            <a:gdLst/>
            <a:ahLst/>
            <a:cxnLst/>
            <a:rect r="r" b="b" t="t" l="l"/>
            <a:pathLst>
              <a:path h="5322050" w="4656793">
                <a:moveTo>
                  <a:pt x="0" y="0"/>
                </a:moveTo>
                <a:lnTo>
                  <a:pt x="4656793" y="0"/>
                </a:lnTo>
                <a:lnTo>
                  <a:pt x="4656793" y="5322049"/>
                </a:lnTo>
                <a:lnTo>
                  <a:pt x="0" y="53220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848023" y="-4053683"/>
            <a:ext cx="6591954" cy="5710280"/>
          </a:xfrm>
          <a:custGeom>
            <a:avLst/>
            <a:gdLst/>
            <a:ahLst/>
            <a:cxnLst/>
            <a:rect r="r" b="b" t="t" l="l"/>
            <a:pathLst>
              <a:path h="5710280" w="6591954">
                <a:moveTo>
                  <a:pt x="0" y="0"/>
                </a:moveTo>
                <a:lnTo>
                  <a:pt x="6591954" y="0"/>
                </a:lnTo>
                <a:lnTo>
                  <a:pt x="6591954" y="5710280"/>
                </a:lnTo>
                <a:lnTo>
                  <a:pt x="0" y="57102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3194310">
            <a:off x="8409323" y="7829528"/>
            <a:ext cx="6128048" cy="5913567"/>
          </a:xfrm>
          <a:custGeom>
            <a:avLst/>
            <a:gdLst/>
            <a:ahLst/>
            <a:cxnLst/>
            <a:rect r="r" b="b" t="t" l="l"/>
            <a:pathLst>
              <a:path h="5913567" w="6128048">
                <a:moveTo>
                  <a:pt x="0" y="0"/>
                </a:moveTo>
                <a:lnTo>
                  <a:pt x="6128049" y="0"/>
                </a:lnTo>
                <a:lnTo>
                  <a:pt x="6128049" y="5913566"/>
                </a:lnTo>
                <a:lnTo>
                  <a:pt x="0" y="59135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1202696" y="9223051"/>
            <a:ext cx="7941304" cy="4030212"/>
          </a:xfrm>
          <a:custGeom>
            <a:avLst/>
            <a:gdLst/>
            <a:ahLst/>
            <a:cxnLst/>
            <a:rect r="r" b="b" t="t" l="l"/>
            <a:pathLst>
              <a:path h="4030212" w="7941304">
                <a:moveTo>
                  <a:pt x="0" y="0"/>
                </a:moveTo>
                <a:lnTo>
                  <a:pt x="7941304" y="0"/>
                </a:lnTo>
                <a:lnTo>
                  <a:pt x="7941304" y="4030212"/>
                </a:lnTo>
                <a:lnTo>
                  <a:pt x="0" y="40302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5058632" y="8780991"/>
            <a:ext cx="4085368" cy="5586827"/>
          </a:xfrm>
          <a:custGeom>
            <a:avLst/>
            <a:gdLst/>
            <a:ahLst/>
            <a:cxnLst/>
            <a:rect r="r" b="b" t="t" l="l"/>
            <a:pathLst>
              <a:path h="5586827" w="4085368">
                <a:moveTo>
                  <a:pt x="0" y="0"/>
                </a:moveTo>
                <a:lnTo>
                  <a:pt x="4085368" y="0"/>
                </a:lnTo>
                <a:lnTo>
                  <a:pt x="4085368" y="5586828"/>
                </a:lnTo>
                <a:lnTo>
                  <a:pt x="0" y="55868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303563" y="3475623"/>
            <a:ext cx="11680874" cy="3126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15"/>
              </a:lnSpc>
            </a:pPr>
            <a:r>
              <a:rPr lang="en-US" sz="9109" spc="-51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THANK YOU VERY MUCH!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DAGSP14sXzc</dc:identifier>
  <dcterms:modified xsi:type="dcterms:W3CDTF">2011-08-01T06:04:30Z</dcterms:modified>
  <cp:revision>1</cp:revision>
  <dc:title>\Cineflix</dc:title>
</cp:coreProperties>
</file>